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Oswald" panose="020B0604020202020204" charset="-52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7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8425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195250" y="737100"/>
            <a:ext cx="4376700" cy="4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33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 квітня у відокремленому структурному підрозділі  “Фаховий коледж харчових технологій та підприємництва Дніпровського державного технічного університету” пройшли вибори директора навчального закладу.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Голосування тривало з 9:00 до 12:00 години. Загалом участь у виборах брали 30 педагогів коледжу, 4- представники з-поміж інших категорій працівників, які були обрані шляхом прямих таємних виборів та 7 студентів, яких напередодні обрали інші здобувачі освіти.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Кандидатів на посаду директора був лише один – діючий директор ЧЕРНЕНКО ЯНА МИКОЛАЇВНА, яка очолює коледж з грудня 2013 року. Більше ніхто з претендентів не подавали документи  для реєстрації, щоб балотуватися на дану вакантну посаду. Тож виборці голосували "За" або "Проти" єдиного кандидата.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ru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Діючий керівник Яна Черненко набрала  97,7% голосів. 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500"/>
          </a:p>
        </p:txBody>
      </p:sp>
      <p:sp>
        <p:nvSpPr>
          <p:cNvPr id="55" name="Google Shape;55;p13"/>
          <p:cNvSpPr txBox="1"/>
          <p:nvPr/>
        </p:nvSpPr>
        <p:spPr>
          <a:xfrm>
            <a:off x="195250" y="99325"/>
            <a:ext cx="5741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Проведення рейтингового голосування конкурсного відбору на посаду директора ВСП “ФК ХТП ДДТУ” відбулося успішно </a:t>
            </a:r>
            <a:endParaRPr sz="1600" b="1"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250" y="1354050"/>
            <a:ext cx="1185400" cy="158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893" y="2102648"/>
            <a:ext cx="993043" cy="132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5987" y="196400"/>
            <a:ext cx="1330875" cy="177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6875" y="2453275"/>
            <a:ext cx="1457898" cy="19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60725" y="196375"/>
            <a:ext cx="1330875" cy="177451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801650" y="2934575"/>
            <a:ext cx="15552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571950" y="3426700"/>
            <a:ext cx="3054600" cy="1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Вибори директора Коледжу довели  єдність  спільноти закладу освіти, були  прозорими та демократичними. </a:t>
            </a:r>
            <a:endParaRPr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1C4587"/>
                </a:solidFill>
                <a:latin typeface="Oswald"/>
                <a:ea typeface="Oswald"/>
                <a:cs typeface="Oswald"/>
                <a:sym typeface="Oswald"/>
              </a:rPr>
              <a:t>Вітаємо  Яну Миколаївну з перемогою і бажаємо подальших професійних і особистих успіхів!</a:t>
            </a:r>
            <a:endParaRPr>
              <a:solidFill>
                <a:srgbClr val="1C458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Экран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Oswald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</cp:revision>
  <dcterms:modified xsi:type="dcterms:W3CDTF">2024-04-11T10:22:10Z</dcterms:modified>
</cp:coreProperties>
</file>